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7" r:id="rId4"/>
    <p:sldId id="259" r:id="rId5"/>
    <p:sldId id="258" r:id="rId6"/>
    <p:sldId id="260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3606" autoAdjust="0"/>
  </p:normalViewPr>
  <p:slideViewPr>
    <p:cSldViewPr>
      <p:cViewPr varScale="1">
        <p:scale>
          <a:sx n="85" d="100"/>
          <a:sy n="85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THE BUN</a:t>
            </a:r>
            <a:br>
              <a:rPr lang="en-US" sz="3600" b="1" i="1" dirty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</a:br>
            <a:r>
              <a:rPr lang="en-US" sz="2800" b="1" i="1" dirty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/>
            </a:r>
            <a:br>
              <a:rPr lang="en-US" sz="2800" b="1" i="1" dirty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</a:br>
            <a:r>
              <a:rPr lang="ru-RU" sz="2400" b="1" i="1" dirty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Сценарий русской народной сказки КОЛОБОК  на английском языке. </a:t>
            </a:r>
            <a:br>
              <a:rPr lang="ru-RU" sz="2400" b="1" i="1" dirty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Адаптировано </a:t>
            </a:r>
            <a:r>
              <a:rPr lang="ru-RU" sz="2400" b="1" i="1" dirty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для учащихся </a:t>
            </a:r>
            <a:r>
              <a:rPr lang="ru-RU" sz="2400" b="1" i="1" dirty="0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5класса</a:t>
            </a:r>
            <a:r>
              <a:rPr lang="ru-RU" sz="2400" b="1" i="1" dirty="0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sz="2400" b="1" i="1" dirty="0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(Автор-составитель Курбанова Б.Ю., учитель  английского языка </a:t>
            </a:r>
            <a:r>
              <a:rPr lang="ru-RU" sz="1800" b="1" i="1" dirty="0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МБОУ «</a:t>
            </a:r>
            <a:r>
              <a:rPr lang="en-US" sz="1800" b="1" i="1" dirty="0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 </a:t>
            </a:r>
            <a:r>
              <a:rPr lang="ru-RU" sz="1800" b="1" i="1" dirty="0" err="1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Капкайкентская</a:t>
            </a:r>
            <a:r>
              <a:rPr lang="ru-RU" sz="1800" b="1" i="1" dirty="0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 СОШ им. Б. А. Магомедова</a:t>
            </a:r>
            <a:r>
              <a:rPr lang="en-US" sz="1800" b="1" i="1" dirty="0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 </a:t>
            </a:r>
            <a:r>
              <a:rPr lang="ru-RU" sz="1800" b="1" i="1" dirty="0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»</a:t>
            </a:r>
            <a:r>
              <a:rPr lang="en-US" sz="1800" b="1" i="1" dirty="0" smtClean="0">
                <a:solidFill>
                  <a:srgbClr val="00B050"/>
                </a:solidFill>
                <a:latin typeface="Segoe Script" pitchFamily="34" charset="0"/>
                <a:ea typeface="+mn-ea"/>
                <a:cs typeface="+mn-cs"/>
              </a:rPr>
              <a:t>    </a:t>
            </a:r>
            <a:r>
              <a:rPr lang="en-US" sz="1800" b="1" i="1" dirty="0">
                <a:solidFill>
                  <a:srgbClr val="002060"/>
                </a:solidFill>
                <a:latin typeface="Blackadder ITC" pitchFamily="82" charset="0"/>
                <a:ea typeface="+mn-ea"/>
                <a:cs typeface="+mn-cs"/>
              </a:rPr>
              <a:t/>
            </a:r>
            <a:br>
              <a:rPr lang="en-US" sz="1800" b="1" i="1" dirty="0">
                <a:solidFill>
                  <a:srgbClr val="002060"/>
                </a:solidFill>
                <a:latin typeface="Blackadder ITC" pitchFamily="82" charset="0"/>
                <a:ea typeface="+mn-ea"/>
                <a:cs typeface="+mn-cs"/>
              </a:rPr>
            </a:br>
            <a:endParaRPr lang="ru-RU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315" y="2635750"/>
            <a:ext cx="4004917" cy="405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225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dirty="0">
                <a:solidFill>
                  <a:prstClr val="black"/>
                </a:solidFill>
              </a:rPr>
              <a:t>Действующие лица</a:t>
            </a:r>
            <a:r>
              <a:rPr lang="ru-RU" sz="2400" i="1" dirty="0">
                <a:solidFill>
                  <a:prstClr val="black"/>
                </a:solidFill>
              </a:rPr>
              <a:t>: </a:t>
            </a:r>
            <a:r>
              <a:rPr lang="en-US" sz="2400" i="1" dirty="0">
                <a:solidFill>
                  <a:prstClr val="black"/>
                </a:solidFill>
              </a:rPr>
              <a:t>The Bun (</a:t>
            </a:r>
            <a:r>
              <a:rPr lang="ru-RU" sz="2400" i="1" dirty="0">
                <a:solidFill>
                  <a:prstClr val="black"/>
                </a:solidFill>
              </a:rPr>
              <a:t>колобок), </a:t>
            </a:r>
            <a:r>
              <a:rPr lang="en-US" sz="2400" i="1" dirty="0">
                <a:solidFill>
                  <a:prstClr val="black"/>
                </a:solidFill>
              </a:rPr>
              <a:t>the old man (</a:t>
            </a:r>
            <a:r>
              <a:rPr lang="ru-RU" sz="2400" i="1" dirty="0">
                <a:solidFill>
                  <a:prstClr val="black"/>
                </a:solidFill>
              </a:rPr>
              <a:t>старик), </a:t>
            </a:r>
            <a:r>
              <a:rPr lang="en-US" sz="2400" i="1" dirty="0">
                <a:solidFill>
                  <a:prstClr val="black"/>
                </a:solidFill>
              </a:rPr>
              <a:t>wife (</a:t>
            </a:r>
            <a:r>
              <a:rPr lang="ru-RU" sz="2400" i="1" dirty="0">
                <a:solidFill>
                  <a:prstClr val="black"/>
                </a:solidFill>
              </a:rPr>
              <a:t>жена старика), </a:t>
            </a:r>
            <a:r>
              <a:rPr lang="en-US" sz="2400" i="1" dirty="0">
                <a:solidFill>
                  <a:prstClr val="black"/>
                </a:solidFill>
              </a:rPr>
              <a:t>the hair </a:t>
            </a:r>
            <a:r>
              <a:rPr lang="ru-RU" sz="2400" i="1" dirty="0">
                <a:solidFill>
                  <a:prstClr val="black"/>
                </a:solidFill>
              </a:rPr>
              <a:t>(заяц), </a:t>
            </a:r>
            <a:r>
              <a:rPr lang="en-US" sz="2400" i="1" dirty="0">
                <a:solidFill>
                  <a:prstClr val="black"/>
                </a:solidFill>
              </a:rPr>
              <a:t>the wolf </a:t>
            </a:r>
            <a:r>
              <a:rPr lang="ru-RU" sz="2400" i="1" dirty="0">
                <a:solidFill>
                  <a:prstClr val="black"/>
                </a:solidFill>
              </a:rPr>
              <a:t>(волк), </a:t>
            </a:r>
            <a:r>
              <a:rPr lang="en-US" sz="2400" i="1" dirty="0">
                <a:solidFill>
                  <a:prstClr val="black"/>
                </a:solidFill>
              </a:rPr>
              <a:t>the bear </a:t>
            </a:r>
            <a:r>
              <a:rPr lang="ru-RU" sz="2400" i="1" dirty="0">
                <a:solidFill>
                  <a:prstClr val="black"/>
                </a:solidFill>
              </a:rPr>
              <a:t>(медведь), </a:t>
            </a:r>
            <a:r>
              <a:rPr lang="en-US" sz="2400" i="1" dirty="0">
                <a:solidFill>
                  <a:prstClr val="black"/>
                </a:solidFill>
              </a:rPr>
              <a:t>the fox </a:t>
            </a:r>
            <a:r>
              <a:rPr lang="ru-RU" sz="2400" i="1" dirty="0">
                <a:solidFill>
                  <a:prstClr val="black"/>
                </a:solidFill>
              </a:rPr>
              <a:t>(лиса).</a:t>
            </a:r>
          </a:p>
          <a:p>
            <a:pPr marL="0" lvl="0" indent="0">
              <a:buNone/>
            </a:pPr>
            <a:r>
              <a:rPr lang="ru-RU" sz="2400" b="1" i="1" dirty="0">
                <a:solidFill>
                  <a:prstClr val="black"/>
                </a:solidFill>
              </a:rPr>
              <a:t>Декорации</a:t>
            </a:r>
            <a:r>
              <a:rPr lang="ru-RU" sz="2400" i="1" dirty="0">
                <a:solidFill>
                  <a:prstClr val="black"/>
                </a:solidFill>
              </a:rPr>
              <a:t>: Домик, лавочка, стол с предметами для приготовления (миска для теста, кувшин с водой,</a:t>
            </a:r>
            <a:endParaRPr lang="en-US" sz="24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400" i="1" dirty="0">
                <a:solidFill>
                  <a:prstClr val="black"/>
                </a:solidFill>
              </a:rPr>
              <a:t> баночка с маслом, коробка с мукой, коробка со </a:t>
            </a:r>
            <a:endParaRPr lang="en-US" sz="24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400" i="1" dirty="0">
                <a:solidFill>
                  <a:prstClr val="black"/>
                </a:solidFill>
              </a:rPr>
              <a:t>сметаной). Рядом с домом импровизированный лес из небольших ёлочек.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947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00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/>
              <a:t>Старик со старухой сидят возле своего дома на лавочке под звуки деревни. Старуха вяжет, старик читает газету. </a:t>
            </a:r>
          </a:p>
          <a:p>
            <a:pPr marL="0" indent="0">
              <a:buNone/>
            </a:pPr>
            <a:r>
              <a:rPr lang="ru-RU" sz="2400" i="1" dirty="0" smtClean="0"/>
              <a:t>Старик устал сидеть. Встает и начинает ходить около дома потирая живот от голода. 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Old man</a:t>
            </a:r>
            <a:r>
              <a:rPr lang="ru-RU" dirty="0">
                <a:solidFill>
                  <a:prstClr val="black"/>
                </a:solidFill>
              </a:rPr>
              <a:t>:</a:t>
            </a:r>
            <a:r>
              <a:rPr lang="en-US" b="1" dirty="0">
                <a:solidFill>
                  <a:prstClr val="black"/>
                </a:solidFill>
              </a:rPr>
              <a:t>The 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Dear wife, bake me a bun, please.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Wife</a:t>
            </a:r>
            <a:r>
              <a:rPr lang="ru-RU" b="1" dirty="0">
                <a:solidFill>
                  <a:prstClr val="black"/>
                </a:solidFill>
              </a:rPr>
              <a:t>: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OK.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400" i="1" dirty="0">
                <a:solidFill>
                  <a:prstClr val="black"/>
                </a:solidFill>
              </a:rPr>
              <a:t>Жена встает, подходит к столу и начинает </a:t>
            </a:r>
            <a:endParaRPr lang="en-US" sz="24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400" i="1" dirty="0">
                <a:solidFill>
                  <a:prstClr val="black"/>
                </a:solidFill>
              </a:rPr>
              <a:t>готовить колобка.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Wife</a:t>
            </a:r>
            <a:r>
              <a:rPr lang="ru-RU" b="1" dirty="0">
                <a:solidFill>
                  <a:prstClr val="black"/>
                </a:solidFill>
              </a:rPr>
              <a:t>: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 take some flour,  some sour 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cream, some water, some butter. </a:t>
            </a:r>
          </a:p>
          <a:p>
            <a:pPr marL="0" lvl="0" indent="0">
              <a:buNone/>
            </a:pPr>
            <a:r>
              <a:rPr lang="ru-RU" sz="2400" i="1" dirty="0">
                <a:solidFill>
                  <a:prstClr val="black"/>
                </a:solidFill>
              </a:rPr>
              <a:t>(Месит колобка и считает до 10 по </a:t>
            </a:r>
            <a:r>
              <a:rPr lang="ru-RU" sz="2400" i="1" dirty="0" err="1">
                <a:solidFill>
                  <a:prstClr val="black"/>
                </a:solidFill>
              </a:rPr>
              <a:t>английски</a:t>
            </a:r>
            <a:r>
              <a:rPr lang="ru-RU" sz="2400" i="1" dirty="0">
                <a:solidFill>
                  <a:prstClr val="black"/>
                </a:solidFill>
              </a:rPr>
              <a:t>)</a:t>
            </a:r>
            <a:endParaRPr lang="en-US" sz="24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One, two, three, four, five, six, seven, 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eight</a:t>
            </a:r>
            <a:r>
              <a:rPr lang="en-US" dirty="0">
                <a:solidFill>
                  <a:prstClr val="black"/>
                </a:solidFill>
              </a:rPr>
              <a:t>, nine, ten.</a:t>
            </a:r>
          </a:p>
          <a:p>
            <a:pPr marL="0" indent="0">
              <a:buNone/>
            </a:pPr>
            <a:endParaRPr lang="ru-RU" sz="2400" i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4"/>
            <a:ext cx="2150368" cy="16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05164"/>
            <a:ext cx="2294384" cy="17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445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0245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Wife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en-US" dirty="0"/>
              <a:t>Sit and cool.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11058"/>
            <a:ext cx="2861512" cy="214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04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/>
              <a:t>Колобок встает и под музыку начинает бегать  между ёлочками. Навстречу ему выбегает </a:t>
            </a:r>
            <a:r>
              <a:rPr lang="ru-RU" sz="2400" i="1" dirty="0" smtClean="0"/>
              <a:t>заяц, оглядывается, боится. Они </a:t>
            </a:r>
            <a:r>
              <a:rPr lang="ru-RU" sz="2400" i="1" dirty="0"/>
              <a:t>недолго бегают вприпрыжку  пока играет музыка. Когда музыка заканчивается они начинают диалог.</a:t>
            </a:r>
          </a:p>
          <a:p>
            <a:pPr marL="0" indent="0">
              <a:buNone/>
            </a:pPr>
            <a:r>
              <a:rPr lang="en-US" b="1" dirty="0"/>
              <a:t>The hear</a:t>
            </a:r>
            <a:r>
              <a:rPr lang="en-US" dirty="0"/>
              <a:t>: Hello, Little Bun!</a:t>
            </a:r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 smtClean="0"/>
              <a:t>bun</a:t>
            </a:r>
            <a:r>
              <a:rPr lang="en-US" dirty="0"/>
              <a:t>: Hello, Little Hare</a:t>
            </a:r>
            <a:r>
              <a:rPr lang="en-US" dirty="0" smtClean="0"/>
              <a:t>!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 smtClean="0"/>
              <a:t>hare</a:t>
            </a:r>
            <a:r>
              <a:rPr lang="en-US" dirty="0"/>
              <a:t>: Little Bun, Little Bun, I want  to eat you</a:t>
            </a:r>
            <a:r>
              <a:rPr lang="en-US" dirty="0" smtClean="0"/>
              <a:t>!</a:t>
            </a:r>
            <a:endParaRPr lang="ru-RU" dirty="0" smtClean="0"/>
          </a:p>
          <a:p>
            <a:pPr marL="0" indent="0">
              <a:buNone/>
            </a:pPr>
            <a:r>
              <a:rPr lang="en-US" b="1" dirty="0" smtClean="0"/>
              <a:t>The bun</a:t>
            </a:r>
            <a:r>
              <a:rPr lang="en-US" dirty="0" smtClean="0"/>
              <a:t>: I ran away from grandmother, I ran away from grandfather and I can run </a:t>
            </a:r>
          </a:p>
          <a:p>
            <a:pPr marL="0" indent="0">
              <a:buNone/>
            </a:pPr>
            <a:r>
              <a:rPr lang="en-US" dirty="0" smtClean="0"/>
              <a:t>away from you, little Hare. 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510407" cy="188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7"/>
            <a:ext cx="2504758" cy="187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27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/>
              <a:t>Заяц убегает, а колобок продолжает бежать под музыку. Выходит важно волк – руки в боки.  Музыка заканчивается и они начинают диалог:</a:t>
            </a:r>
          </a:p>
          <a:p>
            <a:pPr marL="0" indent="0">
              <a:buNone/>
            </a:pPr>
            <a:r>
              <a:rPr lang="en-US" b="1" dirty="0" smtClean="0"/>
              <a:t>The wolf: </a:t>
            </a:r>
            <a:r>
              <a:rPr lang="en-US" dirty="0" smtClean="0"/>
              <a:t>Hello, little bun!</a:t>
            </a:r>
          </a:p>
          <a:p>
            <a:pPr marL="0" indent="0">
              <a:buNone/>
            </a:pPr>
            <a:r>
              <a:rPr lang="en-US" b="1" dirty="0" smtClean="0"/>
              <a:t>The bun: </a:t>
            </a:r>
            <a:r>
              <a:rPr lang="en-US" dirty="0" smtClean="0"/>
              <a:t>Hello, grey wolf!</a:t>
            </a:r>
          </a:p>
          <a:p>
            <a:pPr marL="0" indent="0">
              <a:buNone/>
            </a:pPr>
            <a:r>
              <a:rPr lang="en-US" b="1" dirty="0" smtClean="0"/>
              <a:t>The wolf</a:t>
            </a:r>
            <a:r>
              <a:rPr lang="en-US" dirty="0" smtClean="0"/>
              <a:t>: Little </a:t>
            </a:r>
            <a:r>
              <a:rPr lang="en-US" dirty="0"/>
              <a:t>Bun, Little Bun, I want  to eat you!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 smtClean="0"/>
              <a:t>bun</a:t>
            </a:r>
            <a:r>
              <a:rPr lang="en-US" dirty="0"/>
              <a:t>: I ran away from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grandmother</a:t>
            </a:r>
            <a:r>
              <a:rPr lang="en-US" dirty="0"/>
              <a:t>, I ran away from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grandfather, I ran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way from the hare </a:t>
            </a:r>
            <a:r>
              <a:rPr lang="en-US" dirty="0"/>
              <a:t>and I can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run </a:t>
            </a:r>
            <a:r>
              <a:rPr lang="en-US" dirty="0"/>
              <a:t>away </a:t>
            </a:r>
            <a:r>
              <a:rPr lang="en-US" dirty="0" smtClean="0"/>
              <a:t>from </a:t>
            </a:r>
            <a:r>
              <a:rPr lang="en-US" dirty="0"/>
              <a:t>you, </a:t>
            </a:r>
            <a:r>
              <a:rPr lang="en-US" dirty="0" smtClean="0"/>
              <a:t>grey wolf.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3006080" cy="225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724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Волк убегает, а колобок продолжает бежать под музыку. Выходит медведь в развалку, медленно. Музыка заканчивается и они начинают диалог:</a:t>
            </a:r>
          </a:p>
          <a:p>
            <a:pPr marL="0" indent="0">
              <a:buNone/>
            </a:pPr>
            <a:r>
              <a:rPr lang="en-US" b="1" dirty="0" smtClean="0"/>
              <a:t>The bear: </a:t>
            </a:r>
            <a:r>
              <a:rPr lang="en-US" dirty="0"/>
              <a:t>Hello, little bun!</a:t>
            </a:r>
          </a:p>
          <a:p>
            <a:pPr marL="0" indent="0">
              <a:buNone/>
            </a:pPr>
            <a:r>
              <a:rPr lang="en-US" b="1" dirty="0"/>
              <a:t>The bun: </a:t>
            </a:r>
            <a:r>
              <a:rPr lang="en-US" dirty="0"/>
              <a:t>Hello, </a:t>
            </a:r>
            <a:r>
              <a:rPr lang="en-US" dirty="0" smtClean="0"/>
              <a:t>big bear!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bear</a:t>
            </a:r>
            <a:r>
              <a:rPr lang="en-US" dirty="0" smtClean="0"/>
              <a:t>: </a:t>
            </a:r>
            <a:r>
              <a:rPr lang="en-US" dirty="0"/>
              <a:t>Little Bun, Little Bun, I want  to eat you!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 smtClean="0"/>
              <a:t>bun</a:t>
            </a:r>
            <a:r>
              <a:rPr lang="en-US" dirty="0"/>
              <a:t>: I ran away from grandmother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ran away from grandfather, I ran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away </a:t>
            </a:r>
            <a:r>
              <a:rPr lang="en-US" dirty="0"/>
              <a:t>from the </a:t>
            </a:r>
            <a:r>
              <a:rPr lang="en-US" dirty="0" smtClean="0"/>
              <a:t>hare, I ran away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from the wolf and I can run away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from you big bear.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979540" cy="223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732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88639"/>
            <a:ext cx="8735862" cy="6552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i="1" dirty="0" smtClean="0"/>
              <a:t>Медведь уходит, а колобок продолжает бежать под музыку. Выходит лиса лисьей походкой. Когда музыка заканчивается, они начинают диалог: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800" b="1" dirty="0" smtClean="0"/>
              <a:t>The fox</a:t>
            </a:r>
            <a:r>
              <a:rPr lang="en-US" sz="2800" i="1" dirty="0" smtClean="0"/>
              <a:t>: </a:t>
            </a:r>
            <a:r>
              <a:rPr lang="en-US" sz="2800" dirty="0" smtClean="0"/>
              <a:t>Hello</a:t>
            </a:r>
            <a:r>
              <a:rPr lang="ru-RU" sz="2800" dirty="0" smtClean="0"/>
              <a:t>,</a:t>
            </a:r>
            <a:r>
              <a:rPr lang="en-US" sz="2800" dirty="0" smtClean="0"/>
              <a:t> Little Bun!</a:t>
            </a:r>
          </a:p>
          <a:p>
            <a:pPr marL="0" indent="0">
              <a:buNone/>
            </a:pPr>
            <a:r>
              <a:rPr lang="en-US" sz="2800" b="1" dirty="0" smtClean="0"/>
              <a:t>The bun: </a:t>
            </a:r>
            <a:r>
              <a:rPr lang="en-US" sz="2800" dirty="0" smtClean="0"/>
              <a:t>Hello</a:t>
            </a:r>
            <a:r>
              <a:rPr lang="ru-RU" sz="2800" dirty="0" smtClean="0"/>
              <a:t>,</a:t>
            </a:r>
            <a:r>
              <a:rPr lang="en-US" sz="2800" dirty="0" smtClean="0"/>
              <a:t> Old fox!</a:t>
            </a:r>
            <a:endParaRPr lang="ru-RU" sz="2800" dirty="0" smtClean="0"/>
          </a:p>
          <a:p>
            <a:pPr marL="0" indent="0">
              <a:buNone/>
            </a:pPr>
            <a:r>
              <a:rPr lang="en-US" sz="2800" b="1" dirty="0" smtClean="0"/>
              <a:t>The fox:</a:t>
            </a:r>
            <a:r>
              <a:rPr lang="en-US" sz="2800" dirty="0" smtClean="0"/>
              <a:t> Little Bun, Little Bun, I want  to </a:t>
            </a:r>
            <a:endParaRPr lang="ru-RU" sz="2800" dirty="0" smtClean="0"/>
          </a:p>
          <a:p>
            <a:pPr marL="0" indent="0">
              <a:buNone/>
            </a:pPr>
            <a:r>
              <a:rPr lang="en-US" sz="2800" dirty="0" smtClean="0"/>
              <a:t>eat you!</a:t>
            </a:r>
          </a:p>
          <a:p>
            <a:pPr marL="0" indent="0">
              <a:buNone/>
            </a:pPr>
            <a:r>
              <a:rPr lang="en-US" sz="2800" b="1" dirty="0" smtClean="0"/>
              <a:t>The bun: </a:t>
            </a:r>
            <a:r>
              <a:rPr lang="en-US" sz="2800" dirty="0" smtClean="0"/>
              <a:t>I </a:t>
            </a:r>
            <a:r>
              <a:rPr lang="en-US" sz="2800" dirty="0"/>
              <a:t>ran away from </a:t>
            </a:r>
            <a:r>
              <a:rPr lang="en-US" sz="2800" dirty="0" smtClean="0"/>
              <a:t>grandmother,</a:t>
            </a:r>
            <a:r>
              <a:rPr lang="ru-RU" sz="2800" dirty="0" smtClean="0"/>
              <a:t> </a:t>
            </a:r>
            <a:r>
              <a:rPr lang="en-US" sz="2800" dirty="0" smtClean="0"/>
              <a:t>I </a:t>
            </a:r>
            <a:r>
              <a:rPr lang="en-US" sz="2800" dirty="0"/>
              <a:t>ran away from grandfather, I ran </a:t>
            </a:r>
            <a:r>
              <a:rPr lang="en-US" sz="2800" dirty="0" smtClean="0"/>
              <a:t>away </a:t>
            </a:r>
            <a:r>
              <a:rPr lang="en-US" sz="2800" dirty="0"/>
              <a:t>from the hare, I ran away from </a:t>
            </a:r>
            <a:r>
              <a:rPr lang="en-US" sz="2800" dirty="0" smtClean="0"/>
              <a:t>the </a:t>
            </a:r>
            <a:r>
              <a:rPr lang="en-US" sz="2800" dirty="0"/>
              <a:t>wolf and </a:t>
            </a:r>
            <a:r>
              <a:rPr lang="en-US" sz="2800" dirty="0" smtClean="0"/>
              <a:t> ran </a:t>
            </a:r>
            <a:r>
              <a:rPr lang="en-US" sz="2800" dirty="0"/>
              <a:t>away from t</a:t>
            </a:r>
            <a:r>
              <a:rPr lang="en-US" sz="2800" dirty="0" smtClean="0"/>
              <a:t>he bear  and</a:t>
            </a:r>
            <a:r>
              <a:rPr lang="ru-RU" sz="2800" dirty="0" smtClean="0"/>
              <a:t> </a:t>
            </a:r>
            <a:r>
              <a:rPr lang="en-US" sz="2800" dirty="0" smtClean="0"/>
              <a:t>I can run away from you old fox.</a:t>
            </a:r>
          </a:p>
          <a:p>
            <a:pPr marL="0" indent="0">
              <a:buNone/>
            </a:pPr>
            <a:r>
              <a:rPr lang="en-US" sz="2800" b="1" dirty="0" smtClean="0"/>
              <a:t>The fox: </a:t>
            </a:r>
            <a:r>
              <a:rPr lang="en-US" sz="2800" dirty="0" smtClean="0"/>
              <a:t>What a nice song! Sit on my </a:t>
            </a:r>
          </a:p>
          <a:p>
            <a:pPr marL="0" indent="0">
              <a:buNone/>
            </a:pPr>
            <a:r>
              <a:rPr lang="en-US" sz="2800" dirty="0" smtClean="0"/>
              <a:t>nose and sing your song again. </a:t>
            </a:r>
            <a:endParaRPr lang="ru-RU" sz="2800" dirty="0" smtClean="0"/>
          </a:p>
          <a:p>
            <a:pPr marL="0" indent="0">
              <a:buNone/>
            </a:pPr>
            <a:r>
              <a:rPr lang="ru-RU" sz="2400" i="1" dirty="0"/>
              <a:t>С</a:t>
            </a:r>
            <a:r>
              <a:rPr lang="ru-RU" sz="2400" i="1" dirty="0" smtClean="0"/>
              <a:t> этими словами лиса медленно выводит </a:t>
            </a:r>
          </a:p>
          <a:p>
            <a:pPr marL="0" indent="0">
              <a:buNone/>
            </a:pPr>
            <a:r>
              <a:rPr lang="ru-RU" sz="2400" i="1" dirty="0" smtClean="0"/>
              <a:t>колобка за дверь и раздается финальный </a:t>
            </a:r>
          </a:p>
          <a:p>
            <a:pPr marL="0" indent="0">
              <a:buNone/>
            </a:pPr>
            <a:r>
              <a:rPr lang="ru-RU" sz="2400" i="1" dirty="0" smtClean="0"/>
              <a:t>аккорд.</a:t>
            </a:r>
            <a:endParaRPr lang="ru-RU" sz="24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43" y="90872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42" y="4742752"/>
            <a:ext cx="2559591" cy="18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438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/>
              <a:t>Все актеры выходят на поклон под музыку.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en-US" b="1" dirty="0" smtClean="0"/>
              <a:t>The end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689178" cy="386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4473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415</TotalTime>
  <Words>612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THE BUN  Сценарий русской народной сказки КОЛОБОК  на английском языке.  Адаптировано для учащихся 5класса (Автор-составитель Курбанова Б.Ю., учитель  английского языка МБОУ « Капкайкентская СОШ им. Б. А. Магомедова »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русской народной сказки КОЛОБОК  на английском языке.  (Адоптирован для учащихся 1-2 классов ).</dc:title>
  <dc:creator>Наталья</dc:creator>
  <cp:lastModifiedBy>1</cp:lastModifiedBy>
  <cp:revision>39</cp:revision>
  <dcterms:created xsi:type="dcterms:W3CDTF">2015-08-14T01:49:19Z</dcterms:created>
  <dcterms:modified xsi:type="dcterms:W3CDTF">2021-01-22T07:41:35Z</dcterms:modified>
</cp:coreProperties>
</file>